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snapToObjects="1">
      <p:cViewPr varScale="1">
        <p:scale>
          <a:sx n="99" d="100"/>
          <a:sy n="99" d="100"/>
        </p:scale>
        <p:origin x="25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1C4BD4-BE68-4569-A0BF-CA89E373477C}" type="datetimeFigureOut">
              <a:rPr lang="es-MX" smtClean="0"/>
              <a:t>10/03/2025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F21918-C1B6-4F5E-AFE9-C30F58BDB2BD}" type="slidenum">
              <a:rPr lang="es-MX" smtClean="0"/>
              <a:t>‹Nº›</a:t>
            </a:fld>
            <a:endParaRPr lang="es-MX"/>
          </a:p>
        </p:txBody>
      </p:sp>
    </p:spTree>
    <p:extLst>
      <p:ext uri="{BB962C8B-B14F-4D97-AF65-F5344CB8AC3E}">
        <p14:creationId xmlns:p14="http://schemas.microsoft.com/office/powerpoint/2010/main" val="3146624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Clientes por Etapa</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Cierres Probables</a:t>
            </a:r>
            <a:endParaRPr dirty="0"/>
          </a:p>
          <a:p>
            <a:r>
              <a:rPr b="0" dirty="0"/>
              <a:t>No alt text provided</a:t>
            </a:r>
            <a:endParaRPr dirty="0"/>
          </a:p>
          <a:p>
            <a:endParaRPr dirty="0"/>
          </a:p>
          <a:p>
            <a:r>
              <a:rPr b="1" dirty="0"/>
              <a:t>Firmas Probables</a:t>
            </a:r>
            <a:endParaRPr dirty="0"/>
          </a:p>
          <a:p>
            <a:r>
              <a:rPr b="0" dirty="0"/>
              <a:t>No alt text provided</a:t>
            </a:r>
            <a:endParaRPr dirty="0"/>
          </a:p>
          <a:p>
            <a:endParaRPr dirty="0"/>
          </a:p>
          <a:p>
            <a:r>
              <a:rPr b="1" dirty="0"/>
              <a:t>Medidas por año</a:t>
            </a:r>
            <a:endParaRPr dirty="0"/>
          </a:p>
          <a:p>
            <a:r>
              <a:rPr b="0" dirty="0"/>
              <a:t>No alt text provided</a:t>
            </a:r>
            <a:endParaRPr dirty="0"/>
          </a:p>
          <a:p>
            <a:endParaRPr dirty="0"/>
          </a:p>
          <a:p>
            <a:r>
              <a:rPr b="1" dirty="0"/>
              <a:t>Medidas por mes</a:t>
            </a:r>
            <a:endParaRPr dirty="0"/>
          </a:p>
          <a:p>
            <a:r>
              <a:rPr b="0" dirty="0"/>
              <a:t>No alt text provided</a:t>
            </a:r>
            <a:endParaRPr dirty="0"/>
          </a:p>
          <a:p>
            <a:endParaRPr dirty="0"/>
          </a:p>
          <a:p>
            <a:r>
              <a:rPr b="1" dirty="0"/>
              <a:t>Medidas por semana</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Medidas por mes</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Medidas por semana</a:t>
            </a:r>
            <a:endParaRPr dirty="0"/>
          </a:p>
          <a:p>
            <a:r>
              <a:rPr b="0" dirty="0"/>
              <a:t>No alt text provided</a:t>
            </a:r>
            <a:endParaRPr dirty="0"/>
          </a:p>
          <a:p>
            <a:endParaRPr dirty="0"/>
          </a:p>
          <a:p>
            <a:r>
              <a:rPr b="1" dirty="0"/>
              <a:t>Medidas por día</a:t>
            </a:r>
            <a:endParaRPr dirty="0"/>
          </a:p>
          <a:p>
            <a:r>
              <a:rPr b="0" dirty="0"/>
              <a:t>No alt text provided</a:t>
            </a:r>
            <a:endParaRPr dirty="0"/>
          </a:p>
          <a:p>
            <a:endParaRPr dirty="0"/>
          </a:p>
          <a:p>
            <a:r>
              <a:rPr b="1" dirty="0"/>
              <a:t>Clientes por Etapa</a:t>
            </a:r>
            <a:endParaRPr dirty="0"/>
          </a:p>
          <a:p>
            <a:r>
              <a:rPr b="0" dirty="0"/>
              <a:t>No alt text provided</a:t>
            </a:r>
            <a:endParaRPr dirty="0"/>
          </a:p>
          <a:p>
            <a:endParaRPr dirty="0"/>
          </a:p>
          <a:p>
            <a:r>
              <a:rPr b="1" dirty="0"/>
              <a:t>Clientes por vendedor</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Contratos por Proyecto</a:t>
            </a:r>
            <a:endParaRPr dirty="0"/>
          </a:p>
          <a:p>
            <a:r>
              <a:rPr b="0" dirty="0"/>
              <a:t>No alt text provided</a:t>
            </a:r>
            <a:endParaRPr dirty="0"/>
          </a:p>
          <a:p>
            <a:endParaRPr dirty="0"/>
          </a:p>
          <a:p>
            <a:r>
              <a:rPr b="1" dirty="0"/>
              <a:t>Contratos por Año</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Contratos por Mes</a:t>
            </a:r>
            <a:endParaRPr dirty="0"/>
          </a:p>
          <a:p>
            <a:r>
              <a:rPr b="0" dirty="0"/>
              <a:t>No alt text provided</a:t>
            </a:r>
            <a:endParaRPr dirty="0"/>
          </a:p>
          <a:p>
            <a:endParaRPr dirty="0"/>
          </a:p>
          <a:p>
            <a:r>
              <a:rPr b="1" dirty="0"/>
              <a:t>Contratos por tipo de Crédito</a:t>
            </a:r>
            <a:endParaRPr dirty="0"/>
          </a:p>
          <a:p>
            <a:r>
              <a:rPr b="0" dirty="0"/>
              <a:t>No alt text provided</a:t>
            </a:r>
            <a:endParaRPr dirty="0"/>
          </a:p>
          <a:p>
            <a:endParaRPr dirty="0"/>
          </a:p>
          <a:p>
            <a:r>
              <a:rPr b="1" dirty="0"/>
              <a:t>Contratos por Vendedor</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3/10/2025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3/10/2025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3/10/2025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3/10/2025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3/10/2025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3/10/2025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67afa51d-4568-4411-a84a-bf0e5dffde65/?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67afa51d-4568-4411-a84a-bf0e5dffde65/?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s://app.powerbi.com/groups/me/reports/67afa51d-4568-4411-a84a-bf0e5dffde65/?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xmlns:p14="http://schemas.microsoft.com/office/powerpoint/2010/main" xmlns:a14="http://schemas.microsoft.com/office/drawing/2010/main" xmlns=""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err="1">
                <a:ln>
                  <a:noFill/>
                </a:ln>
                <a:solidFill>
                  <a:srgbClr val="F3C910"/>
                </a:solidFill>
                <a:effectLst/>
                <a:uLnTx/>
                <a:uFillTx/>
                <a:latin typeface="Segoe UI Light" charset="0"/>
                <a:ea typeface="Segoe UI Light" charset="0"/>
                <a:cs typeface="Segoe UI Light" charset="0"/>
              </a:rPr>
              <a:t>Reporte</a:t>
            </a:r>
            <a:r>
              <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rPr>
              <a:t> </a:t>
            </a:r>
            <a:r>
              <a:rPr lang="en-US" dirty="0" smtClean="0">
                <a:solidFill>
                  <a:srgbClr val="F3C910"/>
                </a:solidFill>
              </a:rPr>
              <a:t>Ventas</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14/07/2023 17:05:48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14/07/2023 16:37:50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licer ,slicer ,slicer ,card ,card ,card ,Clientes por Etapa ,slicer ,slicer ,card ,card ,card ,card ,card ,card ,card ,card ,card ,Cierres Probables ,Firmas Probables ,Medidas por año ,Medidas por mes ,Medidas por semana.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Prospectos, Cierres y Firmas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licer ,slicer ,slicer ,Medidas por mes ,slicer ,slicer ,Medidas por semana ,Medidas por día ,Clientes por Etapa ,Clientes por vendedor.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Gráficos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licer ,slicer ,card ,Contratos por Proyecto ,Contratos por Año ,slicer ,Contratos por Mes ,Contratos por tipo de Crédito ,Contratos por Vendedor.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Contratos</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264</Words>
  <Application>Microsoft Office PowerPoint</Application>
  <PresentationFormat>Panorámica</PresentationFormat>
  <Paragraphs>131</Paragraphs>
  <Slides>4</Slides>
  <Notes>3</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vt:i4>
      </vt:variant>
    </vt:vector>
  </HeadingPairs>
  <TitlesOfParts>
    <vt:vector size="11" baseType="lpstr">
      <vt:lpstr>Arial</vt:lpstr>
      <vt:lpstr>Calibri</vt:lpstr>
      <vt:lpstr>Calibri Light</vt:lpstr>
      <vt:lpstr>Segoe UI</vt:lpstr>
      <vt:lpstr>Segoe UI Light</vt:lpstr>
      <vt:lpstr>Segoe UI Semibold</vt:lpstr>
      <vt:lpstr>Custom Design</vt:lpstr>
      <vt:lpstr>Reporte Ventas</vt:lpstr>
      <vt:lpstr>Prospectos, Cierres y Firmas</vt:lpstr>
      <vt:lpstr>Gráficos</vt:lpstr>
      <vt:lpstr>Contratos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6</cp:revision>
  <dcterms:created xsi:type="dcterms:W3CDTF">2016-09-04T11:54:55Z</dcterms:created>
  <dcterms:modified xsi:type="dcterms:W3CDTF">2025-03-11T03:24:00Z</dcterms:modified>
</cp:coreProperties>
</file>